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58" r:id="rId3"/>
    <p:sldId id="289" r:id="rId4"/>
    <p:sldId id="266" r:id="rId5"/>
    <p:sldId id="278" r:id="rId6"/>
    <p:sldId id="275" r:id="rId7"/>
    <p:sldId id="273" r:id="rId8"/>
    <p:sldId id="299" r:id="rId9"/>
    <p:sldId id="279" r:id="rId10"/>
    <p:sldId id="283" r:id="rId11"/>
    <p:sldId id="295" r:id="rId12"/>
    <p:sldId id="298" r:id="rId13"/>
    <p:sldId id="281" r:id="rId14"/>
    <p:sldId id="297" r:id="rId15"/>
    <p:sldId id="294" r:id="rId16"/>
    <p:sldId id="285" r:id="rId17"/>
    <p:sldId id="296" r:id="rId18"/>
    <p:sldId id="288" r:id="rId19"/>
    <p:sldId id="271" r:id="rId20"/>
  </p:sldIdLst>
  <p:sldSz cx="18288000" cy="10287000"/>
  <p:notesSz cx="6858000" cy="9144000"/>
  <p:embeddedFontLst>
    <p:embeddedFont>
      <p:font typeface="윤고딕 Semi-Bold" panose="020B0600000101010101" charset="-127"/>
      <p:regular r:id="rId22"/>
    </p:embeddedFont>
    <p:embeddedFont>
      <p:font typeface="Gotham Bold" panose="020B0600000101010101" charset="0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D3B5B9-CD93-4F61-92B6-8909518E38C4}" v="225" dt="2024-03-25T09:34:09.7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djun016@naver.com" userId="9278046c289127b0" providerId="LiveId" clId="{5DD3B5B9-CD93-4F61-92B6-8909518E38C4}"/>
    <pc:docChg chg="undo custSel addSld delSld modSld">
      <pc:chgData name="kdjun016@naver.com" userId="9278046c289127b0" providerId="LiveId" clId="{5DD3B5B9-CD93-4F61-92B6-8909518E38C4}" dt="2024-03-30T06:58:51.092" v="797" actId="47"/>
      <pc:docMkLst>
        <pc:docMk/>
      </pc:docMkLst>
      <pc:sldChg chg="addSp delSp modSp mod">
        <pc:chgData name="kdjun016@naver.com" userId="9278046c289127b0" providerId="LiveId" clId="{5DD3B5B9-CD93-4F61-92B6-8909518E38C4}" dt="2024-03-23T06:00:37.518" v="489" actId="14100"/>
        <pc:sldMkLst>
          <pc:docMk/>
          <pc:sldMk cId="0" sldId="258"/>
        </pc:sldMkLst>
        <pc:spChg chg="del">
          <ac:chgData name="kdjun016@naver.com" userId="9278046c289127b0" providerId="LiveId" clId="{5DD3B5B9-CD93-4F61-92B6-8909518E38C4}" dt="2024-03-23T06:00:22.958" v="485" actId="478"/>
          <ac:spMkLst>
            <pc:docMk/>
            <pc:sldMk cId="0" sldId="258"/>
            <ac:spMk id="4" creationId="{00000000-0000-0000-0000-000000000000}"/>
          </ac:spMkLst>
        </pc:spChg>
        <pc:spChg chg="add mod">
          <ac:chgData name="kdjun016@naver.com" userId="9278046c289127b0" providerId="LiveId" clId="{5DD3B5B9-CD93-4F61-92B6-8909518E38C4}" dt="2024-03-23T06:00:37.518" v="489" actId="14100"/>
          <ac:spMkLst>
            <pc:docMk/>
            <pc:sldMk cId="0" sldId="258"/>
            <ac:spMk id="5" creationId="{D2EC1624-6FA4-0262-7FAD-07BAE676B3DE}"/>
          </ac:spMkLst>
        </pc:spChg>
      </pc:sldChg>
      <pc:sldChg chg="addSp delSp modSp mod">
        <pc:chgData name="kdjun016@naver.com" userId="9278046c289127b0" providerId="LiveId" clId="{5DD3B5B9-CD93-4F61-92B6-8909518E38C4}" dt="2024-03-23T05:58:40.555" v="443"/>
        <pc:sldMkLst>
          <pc:docMk/>
          <pc:sldMk cId="0" sldId="260"/>
        </pc:sldMkLst>
        <pc:spChg chg="mod">
          <ac:chgData name="kdjun016@naver.com" userId="9278046c289127b0" providerId="LiveId" clId="{5DD3B5B9-CD93-4F61-92B6-8909518E38C4}" dt="2024-03-23T05:32:46.964" v="246" actId="20577"/>
          <ac:spMkLst>
            <pc:docMk/>
            <pc:sldMk cId="0" sldId="260"/>
            <ac:spMk id="5" creationId="{00000000-0000-0000-0000-000000000000}"/>
          </ac:spMkLst>
        </pc:spChg>
        <pc:spChg chg="add mod">
          <ac:chgData name="kdjun016@naver.com" userId="9278046c289127b0" providerId="LiveId" clId="{5DD3B5B9-CD93-4F61-92B6-8909518E38C4}" dt="2024-03-23T05:58:40.555" v="443"/>
          <ac:spMkLst>
            <pc:docMk/>
            <pc:sldMk cId="0" sldId="260"/>
            <ac:spMk id="6" creationId="{F579C1C7-A397-E37A-B5BA-2330E5C17783}"/>
          </ac:spMkLst>
        </pc:spChg>
        <pc:grpChg chg="del">
          <ac:chgData name="kdjun016@naver.com" userId="9278046c289127b0" providerId="LiveId" clId="{5DD3B5B9-CD93-4F61-92B6-8909518E38C4}" dt="2024-03-23T05:30:37.685" v="235" actId="478"/>
          <ac:grpSpMkLst>
            <pc:docMk/>
            <pc:sldMk cId="0" sldId="260"/>
            <ac:grpSpMk id="2" creationId="{00000000-0000-0000-0000-000000000000}"/>
          </ac:grpSpMkLst>
        </pc:grpChg>
        <pc:picChg chg="add del mod">
          <ac:chgData name="kdjun016@naver.com" userId="9278046c289127b0" providerId="LiveId" clId="{5DD3B5B9-CD93-4F61-92B6-8909518E38C4}" dt="2024-03-23T05:30:58.260" v="239" actId="478"/>
          <ac:picMkLst>
            <pc:docMk/>
            <pc:sldMk cId="0" sldId="260"/>
            <ac:picMk id="3074" creationId="{F0BFCBDC-391E-BA6E-35C6-B8BC3CC4E84F}"/>
          </ac:picMkLst>
        </pc:picChg>
        <pc:picChg chg="add mod">
          <ac:chgData name="kdjun016@naver.com" userId="9278046c289127b0" providerId="LiveId" clId="{5DD3B5B9-CD93-4F61-92B6-8909518E38C4}" dt="2024-03-23T05:31:09.314" v="242" actId="1076"/>
          <ac:picMkLst>
            <pc:docMk/>
            <pc:sldMk cId="0" sldId="260"/>
            <ac:picMk id="3076" creationId="{7E365097-10FC-7A5A-E592-D87F57394BC2}"/>
          </ac:picMkLst>
        </pc:picChg>
      </pc:sldChg>
      <pc:sldChg chg="modSp del mod setBg">
        <pc:chgData name="kdjun016@naver.com" userId="9278046c289127b0" providerId="LiveId" clId="{5DD3B5B9-CD93-4F61-92B6-8909518E38C4}" dt="2024-03-23T06:18:00.181" v="537" actId="47"/>
        <pc:sldMkLst>
          <pc:docMk/>
          <pc:sldMk cId="0" sldId="265"/>
        </pc:sldMkLst>
        <pc:spChg chg="mod">
          <ac:chgData name="kdjun016@naver.com" userId="9278046c289127b0" providerId="LiveId" clId="{5DD3B5B9-CD93-4F61-92B6-8909518E38C4}" dt="2024-03-23T06:16:20.594" v="500" actId="207"/>
          <ac:spMkLst>
            <pc:docMk/>
            <pc:sldMk cId="0" sldId="265"/>
            <ac:spMk id="2" creationId="{00000000-0000-0000-0000-000000000000}"/>
          </ac:spMkLst>
        </pc:spChg>
        <pc:spChg chg="mod">
          <ac:chgData name="kdjun016@naver.com" userId="9278046c289127b0" providerId="LiveId" clId="{5DD3B5B9-CD93-4F61-92B6-8909518E38C4}" dt="2024-03-23T06:16:20.594" v="500" actId="207"/>
          <ac:spMkLst>
            <pc:docMk/>
            <pc:sldMk cId="0" sldId="265"/>
            <ac:spMk id="3" creationId="{00000000-0000-0000-0000-000000000000}"/>
          </ac:spMkLst>
        </pc:spChg>
      </pc:sldChg>
      <pc:sldChg chg="addSp delSp modSp mod">
        <pc:chgData name="kdjun016@naver.com" userId="9278046c289127b0" providerId="LiveId" clId="{5DD3B5B9-CD93-4F61-92B6-8909518E38C4}" dt="2024-03-25T08:17:04.147" v="716" actId="207"/>
        <pc:sldMkLst>
          <pc:docMk/>
          <pc:sldMk cId="3474044170" sldId="266"/>
        </pc:sldMkLst>
        <pc:spChg chg="add del">
          <ac:chgData name="kdjun016@naver.com" userId="9278046c289127b0" providerId="LiveId" clId="{5DD3B5B9-CD93-4F61-92B6-8909518E38C4}" dt="2024-03-25T07:56:37.370" v="592" actId="11529"/>
          <ac:spMkLst>
            <pc:docMk/>
            <pc:sldMk cId="3474044170" sldId="266"/>
            <ac:spMk id="2" creationId="{3261E874-1FC7-FEB4-23AA-917F418689C3}"/>
          </ac:spMkLst>
        </pc:spChg>
        <pc:spChg chg="mod">
          <ac:chgData name="kdjun016@naver.com" userId="9278046c289127b0" providerId="LiveId" clId="{5DD3B5B9-CD93-4F61-92B6-8909518E38C4}" dt="2024-03-25T07:59:26.822" v="694" actId="1035"/>
          <ac:spMkLst>
            <pc:docMk/>
            <pc:sldMk cId="3474044170" sldId="266"/>
            <ac:spMk id="5" creationId="{00000000-0000-0000-0000-000000000000}"/>
          </ac:spMkLst>
        </pc:spChg>
        <pc:spChg chg="add mod">
          <ac:chgData name="kdjun016@naver.com" userId="9278046c289127b0" providerId="LiveId" clId="{5DD3B5B9-CD93-4F61-92B6-8909518E38C4}" dt="2024-03-23T05:58:12.686" v="431" actId="14100"/>
          <ac:spMkLst>
            <pc:docMk/>
            <pc:sldMk cId="3474044170" sldId="266"/>
            <ac:spMk id="6" creationId="{382B3C8F-2F26-6DFA-2DBB-AD6BDE625D15}"/>
          </ac:spMkLst>
        </pc:spChg>
        <pc:spChg chg="add mod">
          <ac:chgData name="kdjun016@naver.com" userId="9278046c289127b0" providerId="LiveId" clId="{5DD3B5B9-CD93-4F61-92B6-8909518E38C4}" dt="2024-03-25T08:17:04.147" v="716" actId="207"/>
          <ac:spMkLst>
            <pc:docMk/>
            <pc:sldMk cId="3474044170" sldId="266"/>
            <ac:spMk id="13" creationId="{13CD0A90-63F8-16E7-C77F-53F1F0755581}"/>
          </ac:spMkLst>
        </pc:spChg>
        <pc:grpChg chg="del">
          <ac:chgData name="kdjun016@naver.com" userId="9278046c289127b0" providerId="LiveId" clId="{5DD3B5B9-CD93-4F61-92B6-8909518E38C4}" dt="2024-03-23T05:18:38.137" v="50" actId="478"/>
          <ac:grpSpMkLst>
            <pc:docMk/>
            <pc:sldMk cId="3474044170" sldId="266"/>
            <ac:grpSpMk id="2" creationId="{00000000-0000-0000-0000-000000000000}"/>
          </ac:grpSpMkLst>
        </pc:grpChg>
        <pc:picChg chg="add del mod">
          <ac:chgData name="kdjun016@naver.com" userId="9278046c289127b0" providerId="LiveId" clId="{5DD3B5B9-CD93-4F61-92B6-8909518E38C4}" dt="2024-03-25T08:00:34.225" v="707" actId="478"/>
          <ac:picMkLst>
            <pc:docMk/>
            <pc:sldMk cId="3474044170" sldId="266"/>
            <ac:picMk id="7" creationId="{051F3AB5-382E-63C0-AC15-D15898780639}"/>
          </ac:picMkLst>
        </pc:picChg>
        <pc:picChg chg="add del">
          <ac:chgData name="kdjun016@naver.com" userId="9278046c289127b0" providerId="LiveId" clId="{5DD3B5B9-CD93-4F61-92B6-8909518E38C4}" dt="2024-03-25T08:00:52.007" v="709" actId="478"/>
          <ac:picMkLst>
            <pc:docMk/>
            <pc:sldMk cId="3474044170" sldId="266"/>
            <ac:picMk id="8" creationId="{6C598DBE-55AB-5B3E-7E42-7450FF456242}"/>
          </ac:picMkLst>
        </pc:picChg>
        <pc:picChg chg="add del">
          <ac:chgData name="kdjun016@naver.com" userId="9278046c289127b0" providerId="LiveId" clId="{5DD3B5B9-CD93-4F61-92B6-8909518E38C4}" dt="2024-03-25T08:16:23.190" v="711" actId="478"/>
          <ac:picMkLst>
            <pc:docMk/>
            <pc:sldMk cId="3474044170" sldId="266"/>
            <ac:picMk id="10" creationId="{1BBD8318-EF9D-2CFA-E9FE-5C7D4A769BF6}"/>
          </ac:picMkLst>
        </pc:picChg>
        <pc:picChg chg="add del">
          <ac:chgData name="kdjun016@naver.com" userId="9278046c289127b0" providerId="LiveId" clId="{5DD3B5B9-CD93-4F61-92B6-8909518E38C4}" dt="2024-03-25T08:16:37.388" v="713" actId="478"/>
          <ac:picMkLst>
            <pc:docMk/>
            <pc:sldMk cId="3474044170" sldId="266"/>
            <ac:picMk id="12" creationId="{E6E59032-2806-F88C-9890-FE730663CAE9}"/>
          </ac:picMkLst>
        </pc:picChg>
        <pc:picChg chg="add mod">
          <ac:chgData name="kdjun016@naver.com" userId="9278046c289127b0" providerId="LiveId" clId="{5DD3B5B9-CD93-4F61-92B6-8909518E38C4}" dt="2024-03-23T05:18:47.752" v="52" actId="1076"/>
          <ac:picMkLst>
            <pc:docMk/>
            <pc:sldMk cId="3474044170" sldId="266"/>
            <ac:picMk id="1026" creationId="{B49E72BC-B447-AE90-C71A-792FF95321D7}"/>
          </ac:picMkLst>
        </pc:picChg>
      </pc:sldChg>
      <pc:sldChg chg="addSp delSp modSp mod">
        <pc:chgData name="kdjun016@naver.com" userId="9278046c289127b0" providerId="LiveId" clId="{5DD3B5B9-CD93-4F61-92B6-8909518E38C4}" dt="2024-03-23T05:58:37.626" v="442" actId="1036"/>
        <pc:sldMkLst>
          <pc:docMk/>
          <pc:sldMk cId="4102732229" sldId="267"/>
        </pc:sldMkLst>
        <pc:spChg chg="mod">
          <ac:chgData name="kdjun016@naver.com" userId="9278046c289127b0" providerId="LiveId" clId="{5DD3B5B9-CD93-4F61-92B6-8909518E38C4}" dt="2024-03-23T05:19:37.789" v="60" actId="14100"/>
          <ac:spMkLst>
            <pc:docMk/>
            <pc:sldMk cId="4102732229" sldId="267"/>
            <ac:spMk id="5" creationId="{00000000-0000-0000-0000-000000000000}"/>
          </ac:spMkLst>
        </pc:spChg>
        <pc:spChg chg="add del mod">
          <ac:chgData name="kdjun016@naver.com" userId="9278046c289127b0" providerId="LiveId" clId="{5DD3B5B9-CD93-4F61-92B6-8909518E38C4}" dt="2024-03-23T05:21:20.572" v="68" actId="478"/>
          <ac:spMkLst>
            <pc:docMk/>
            <pc:sldMk cId="4102732229" sldId="267"/>
            <ac:spMk id="6" creationId="{1244DBCE-97F4-4B97-B721-A00C6DEA19F5}"/>
          </ac:spMkLst>
        </pc:spChg>
        <pc:spChg chg="add">
          <ac:chgData name="kdjun016@naver.com" userId="9278046c289127b0" providerId="LiveId" clId="{5DD3B5B9-CD93-4F61-92B6-8909518E38C4}" dt="2024-03-23T05:21:28.827" v="69"/>
          <ac:spMkLst>
            <pc:docMk/>
            <pc:sldMk cId="4102732229" sldId="267"/>
            <ac:spMk id="7" creationId="{E9F5D041-23D0-BCF1-4262-EBFCB313F5FB}"/>
          </ac:spMkLst>
        </pc:spChg>
        <pc:spChg chg="add del">
          <ac:chgData name="kdjun016@naver.com" userId="9278046c289127b0" providerId="LiveId" clId="{5DD3B5B9-CD93-4F61-92B6-8909518E38C4}" dt="2024-03-23T05:21:56.459" v="71" actId="478"/>
          <ac:spMkLst>
            <pc:docMk/>
            <pc:sldMk cId="4102732229" sldId="267"/>
            <ac:spMk id="8" creationId="{10802536-D4AC-5387-59E2-95E28E76DA68}"/>
          </ac:spMkLst>
        </pc:spChg>
        <pc:spChg chg="add del mod">
          <ac:chgData name="kdjun016@naver.com" userId="9278046c289127b0" providerId="LiveId" clId="{5DD3B5B9-CD93-4F61-92B6-8909518E38C4}" dt="2024-03-23T05:25:29.571" v="108" actId="478"/>
          <ac:spMkLst>
            <pc:docMk/>
            <pc:sldMk cId="4102732229" sldId="267"/>
            <ac:spMk id="11" creationId="{3EC95169-62CA-F4C1-AEDC-01D06DB417FC}"/>
          </ac:spMkLst>
        </pc:spChg>
        <pc:spChg chg="add mod">
          <ac:chgData name="kdjun016@naver.com" userId="9278046c289127b0" providerId="LiveId" clId="{5DD3B5B9-CD93-4F61-92B6-8909518E38C4}" dt="2024-03-23T05:58:37.626" v="442" actId="1036"/>
          <ac:spMkLst>
            <pc:docMk/>
            <pc:sldMk cId="4102732229" sldId="267"/>
            <ac:spMk id="12" creationId="{EF185AA5-AEBE-79D0-7DCF-814D5508A5DD}"/>
          </ac:spMkLst>
        </pc:spChg>
        <pc:grpChg chg="del mod">
          <ac:chgData name="kdjun016@naver.com" userId="9278046c289127b0" providerId="LiveId" clId="{5DD3B5B9-CD93-4F61-92B6-8909518E38C4}" dt="2024-03-23T05:22:21.853" v="75" actId="478"/>
          <ac:grpSpMkLst>
            <pc:docMk/>
            <pc:sldMk cId="4102732229" sldId="267"/>
            <ac:grpSpMk id="2" creationId="{00000000-0000-0000-0000-000000000000}"/>
          </ac:grpSpMkLst>
        </pc:grpChg>
        <pc:picChg chg="mod">
          <ac:chgData name="kdjun016@naver.com" userId="9278046c289127b0" providerId="LiveId" clId="{5DD3B5B9-CD93-4F61-92B6-8909518E38C4}" dt="2024-03-23T05:20:42.808" v="63" actId="14100"/>
          <ac:picMkLst>
            <pc:docMk/>
            <pc:sldMk cId="4102732229" sldId="267"/>
            <ac:picMk id="3" creationId="{00000000-0000-0000-0000-000000000000}"/>
          </ac:picMkLst>
        </pc:picChg>
        <pc:picChg chg="add mod">
          <ac:chgData name="kdjun016@naver.com" userId="9278046c289127b0" providerId="LiveId" clId="{5DD3B5B9-CD93-4F61-92B6-8909518E38C4}" dt="2024-03-23T05:58:26.556" v="438" actId="1036"/>
          <ac:picMkLst>
            <pc:docMk/>
            <pc:sldMk cId="4102732229" sldId="267"/>
            <ac:picMk id="10" creationId="{EB9E3B4F-BA70-43DB-59D7-127976F542FA}"/>
          </ac:picMkLst>
        </pc:picChg>
        <pc:picChg chg="add del mod">
          <ac:chgData name="kdjun016@naver.com" userId="9278046c289127b0" providerId="LiveId" clId="{5DD3B5B9-CD93-4F61-92B6-8909518E38C4}" dt="2024-03-23T05:20:49.926" v="65" actId="478"/>
          <ac:picMkLst>
            <pc:docMk/>
            <pc:sldMk cId="4102732229" sldId="267"/>
            <ac:picMk id="2050" creationId="{7B539946-4E9A-4D7B-442D-149A13E2CD8D}"/>
          </ac:picMkLst>
        </pc:picChg>
        <pc:picChg chg="add del mod">
          <ac:chgData name="kdjun016@naver.com" userId="9278046c289127b0" providerId="LiveId" clId="{5DD3B5B9-CD93-4F61-92B6-8909518E38C4}" dt="2024-03-23T05:24:38.717" v="100" actId="478"/>
          <ac:picMkLst>
            <pc:docMk/>
            <pc:sldMk cId="4102732229" sldId="267"/>
            <ac:picMk id="2058" creationId="{4E2B3A8D-4680-409F-2A63-BD9B60D04DBB}"/>
          </ac:picMkLst>
        </pc:picChg>
        <pc:picChg chg="add del mod">
          <ac:chgData name="kdjun016@naver.com" userId="9278046c289127b0" providerId="LiveId" clId="{5DD3B5B9-CD93-4F61-92B6-8909518E38C4}" dt="2024-03-23T05:25:22.572" v="106" actId="478"/>
          <ac:picMkLst>
            <pc:docMk/>
            <pc:sldMk cId="4102732229" sldId="267"/>
            <ac:picMk id="2060" creationId="{5C350F6A-18E4-7249-A128-3ECE9F76C5D9}"/>
          </ac:picMkLst>
        </pc:picChg>
        <pc:picChg chg="add mod">
          <ac:chgData name="kdjun016@naver.com" userId="9278046c289127b0" providerId="LiveId" clId="{5DD3B5B9-CD93-4F61-92B6-8909518E38C4}" dt="2024-03-23T05:58:26.556" v="438" actId="1036"/>
          <ac:picMkLst>
            <pc:docMk/>
            <pc:sldMk cId="4102732229" sldId="267"/>
            <ac:picMk id="2062" creationId="{8C64D5AA-8DC5-2DDD-302E-05C668C93629}"/>
          </ac:picMkLst>
        </pc:picChg>
        <pc:picChg chg="add mod">
          <ac:chgData name="kdjun016@naver.com" userId="9278046c289127b0" providerId="LiveId" clId="{5DD3B5B9-CD93-4F61-92B6-8909518E38C4}" dt="2024-03-23T05:58:26.556" v="438" actId="1036"/>
          <ac:picMkLst>
            <pc:docMk/>
            <pc:sldMk cId="4102732229" sldId="267"/>
            <ac:picMk id="2064" creationId="{999C7E91-3D51-D763-3D5A-9520B28E4E5F}"/>
          </ac:picMkLst>
        </pc:picChg>
      </pc:sldChg>
      <pc:sldChg chg="addSp delSp modSp mod">
        <pc:chgData name="kdjun016@naver.com" userId="9278046c289127b0" providerId="LiveId" clId="{5DD3B5B9-CD93-4F61-92B6-8909518E38C4}" dt="2024-03-23T05:58:42.482" v="445" actId="1036"/>
        <pc:sldMkLst>
          <pc:docMk/>
          <pc:sldMk cId="2134589866" sldId="268"/>
        </pc:sldMkLst>
        <pc:spChg chg="mod">
          <ac:chgData name="kdjun016@naver.com" userId="9278046c289127b0" providerId="LiveId" clId="{5DD3B5B9-CD93-4F61-92B6-8909518E38C4}" dt="2024-03-23T05:33:21.576" v="252" actId="20577"/>
          <ac:spMkLst>
            <pc:docMk/>
            <pc:sldMk cId="2134589866" sldId="268"/>
            <ac:spMk id="5" creationId="{00000000-0000-0000-0000-000000000000}"/>
          </ac:spMkLst>
        </pc:spChg>
        <pc:spChg chg="add mod">
          <ac:chgData name="kdjun016@naver.com" userId="9278046c289127b0" providerId="LiveId" clId="{5DD3B5B9-CD93-4F61-92B6-8909518E38C4}" dt="2024-03-23T05:58:42.482" v="445" actId="1036"/>
          <ac:spMkLst>
            <pc:docMk/>
            <pc:sldMk cId="2134589866" sldId="268"/>
            <ac:spMk id="6" creationId="{D4E73E07-0963-B9BF-AB24-259778F59657}"/>
          </ac:spMkLst>
        </pc:spChg>
        <pc:grpChg chg="del">
          <ac:chgData name="kdjun016@naver.com" userId="9278046c289127b0" providerId="LiveId" clId="{5DD3B5B9-CD93-4F61-92B6-8909518E38C4}" dt="2024-03-23T05:34:44.343" v="253" actId="478"/>
          <ac:grpSpMkLst>
            <pc:docMk/>
            <pc:sldMk cId="2134589866" sldId="268"/>
            <ac:grpSpMk id="2" creationId="{00000000-0000-0000-0000-000000000000}"/>
          </ac:grpSpMkLst>
        </pc:grpChg>
        <pc:picChg chg="add mod">
          <ac:chgData name="kdjun016@naver.com" userId="9278046c289127b0" providerId="LiveId" clId="{5DD3B5B9-CD93-4F61-92B6-8909518E38C4}" dt="2024-03-23T05:35:44.297" v="264" actId="1076"/>
          <ac:picMkLst>
            <pc:docMk/>
            <pc:sldMk cId="2134589866" sldId="268"/>
            <ac:picMk id="4098" creationId="{2E148920-AD64-6F7A-CBF2-F30CC380049B}"/>
          </ac:picMkLst>
        </pc:picChg>
      </pc:sldChg>
      <pc:sldChg chg="addSp delSp modSp mod">
        <pc:chgData name="kdjun016@naver.com" userId="9278046c289127b0" providerId="LiveId" clId="{5DD3B5B9-CD93-4F61-92B6-8909518E38C4}" dt="2024-03-23T06:10:30.744" v="494" actId="15"/>
        <pc:sldMkLst>
          <pc:docMk/>
          <pc:sldMk cId="3486742767" sldId="269"/>
        </pc:sldMkLst>
        <pc:spChg chg="mod">
          <ac:chgData name="kdjun016@naver.com" userId="9278046c289127b0" providerId="LiveId" clId="{5DD3B5B9-CD93-4F61-92B6-8909518E38C4}" dt="2024-03-23T06:10:30.744" v="494" actId="15"/>
          <ac:spMkLst>
            <pc:docMk/>
            <pc:sldMk cId="3486742767" sldId="269"/>
            <ac:spMk id="9" creationId="{00000000-0000-0000-0000-000000000000}"/>
          </ac:spMkLst>
        </pc:spChg>
        <pc:spChg chg="add del">
          <ac:chgData name="kdjun016@naver.com" userId="9278046c289127b0" providerId="LiveId" clId="{5DD3B5B9-CD93-4F61-92B6-8909518E38C4}" dt="2024-03-23T05:45:15.117" v="279" actId="478"/>
          <ac:spMkLst>
            <pc:docMk/>
            <pc:sldMk cId="3486742767" sldId="269"/>
            <ac:spMk id="16" creationId="{B56FCC12-F8FB-2C58-C843-B9A6F51A59B3}"/>
          </ac:spMkLst>
        </pc:spChg>
        <pc:spChg chg="add mod">
          <ac:chgData name="kdjun016@naver.com" userId="9278046c289127b0" providerId="LiveId" clId="{5DD3B5B9-CD93-4F61-92B6-8909518E38C4}" dt="2024-03-23T05:59:21.092" v="453" actId="1076"/>
          <ac:spMkLst>
            <pc:docMk/>
            <pc:sldMk cId="3486742767" sldId="269"/>
            <ac:spMk id="17" creationId="{74BD6E14-368F-1036-D4F7-75DFDADA851F}"/>
          </ac:spMkLst>
        </pc:spChg>
        <pc:grpChg chg="del">
          <ac:chgData name="kdjun016@naver.com" userId="9278046c289127b0" providerId="LiveId" clId="{5DD3B5B9-CD93-4F61-92B6-8909518E38C4}" dt="2024-03-23T05:43:49.492" v="274" actId="478"/>
          <ac:grpSpMkLst>
            <pc:docMk/>
            <pc:sldMk cId="3486742767" sldId="269"/>
            <ac:grpSpMk id="2" creationId="{00000000-0000-0000-0000-000000000000}"/>
          </ac:grpSpMkLst>
        </pc:grpChg>
        <pc:grpChg chg="del">
          <ac:chgData name="kdjun016@naver.com" userId="9278046c289127b0" providerId="LiveId" clId="{5DD3B5B9-CD93-4F61-92B6-8909518E38C4}" dt="2024-03-23T05:43:48.523" v="273" actId="478"/>
          <ac:grpSpMkLst>
            <pc:docMk/>
            <pc:sldMk cId="3486742767" sldId="269"/>
            <ac:grpSpMk id="4" creationId="{00000000-0000-0000-0000-000000000000}"/>
          </ac:grpSpMkLst>
        </pc:grpChg>
        <pc:grpChg chg="del">
          <ac:chgData name="kdjun016@naver.com" userId="9278046c289127b0" providerId="LiveId" clId="{5DD3B5B9-CD93-4F61-92B6-8909518E38C4}" dt="2024-03-23T05:43:50.539" v="275" actId="478"/>
          <ac:grpSpMkLst>
            <pc:docMk/>
            <pc:sldMk cId="3486742767" sldId="269"/>
            <ac:grpSpMk id="7" creationId="{00000000-0000-0000-0000-000000000000}"/>
          </ac:grpSpMkLst>
        </pc:grpChg>
        <pc:picChg chg="add del">
          <ac:chgData name="kdjun016@naver.com" userId="9278046c289127b0" providerId="LiveId" clId="{5DD3B5B9-CD93-4F61-92B6-8909518E38C4}" dt="2024-03-23T05:43:32.364" v="266" actId="478"/>
          <ac:picMkLst>
            <pc:docMk/>
            <pc:sldMk cId="3486742767" sldId="269"/>
            <ac:picMk id="10" creationId="{0DD7657A-4912-7C54-7F6C-7016DE0329A7}"/>
          </ac:picMkLst>
        </pc:picChg>
        <pc:picChg chg="add del">
          <ac:chgData name="kdjun016@naver.com" userId="9278046c289127b0" providerId="LiveId" clId="{5DD3B5B9-CD93-4F61-92B6-8909518E38C4}" dt="2024-03-23T05:43:35.746" v="268" actId="478"/>
          <ac:picMkLst>
            <pc:docMk/>
            <pc:sldMk cId="3486742767" sldId="269"/>
            <ac:picMk id="12" creationId="{5725B92D-F096-6D8E-CC36-EDD361DABFAA}"/>
          </ac:picMkLst>
        </pc:picChg>
        <pc:picChg chg="add del mod modCrop">
          <ac:chgData name="kdjun016@naver.com" userId="9278046c289127b0" providerId="LiveId" clId="{5DD3B5B9-CD93-4F61-92B6-8909518E38C4}" dt="2024-03-23T05:56:35.005" v="410" actId="478"/>
          <ac:picMkLst>
            <pc:docMk/>
            <pc:sldMk cId="3486742767" sldId="269"/>
            <ac:picMk id="15" creationId="{02D5782D-836B-29C0-4741-F60F7E13AC28}"/>
          </ac:picMkLst>
        </pc:picChg>
        <pc:picChg chg="add del mod">
          <ac:chgData name="kdjun016@naver.com" userId="9278046c289127b0" providerId="LiveId" clId="{5DD3B5B9-CD93-4F61-92B6-8909518E38C4}" dt="2024-03-23T05:50:01.832" v="340" actId="478"/>
          <ac:picMkLst>
            <pc:docMk/>
            <pc:sldMk cId="3486742767" sldId="269"/>
            <ac:picMk id="5124" creationId="{B16D8DC9-EA4C-D66E-CD3A-1A73CD1C7BDA}"/>
          </ac:picMkLst>
        </pc:picChg>
        <pc:picChg chg="add del mod">
          <ac:chgData name="kdjun016@naver.com" userId="9278046c289127b0" providerId="LiveId" clId="{5DD3B5B9-CD93-4F61-92B6-8909518E38C4}" dt="2024-03-23T05:50:03.353" v="341" actId="478"/>
          <ac:picMkLst>
            <pc:docMk/>
            <pc:sldMk cId="3486742767" sldId="269"/>
            <ac:picMk id="5126" creationId="{505D1773-BBD3-4450-610E-1BBCC7572060}"/>
          </ac:picMkLst>
        </pc:picChg>
        <pc:picChg chg="add mod">
          <ac:chgData name="kdjun016@naver.com" userId="9278046c289127b0" providerId="LiveId" clId="{5DD3B5B9-CD93-4F61-92B6-8909518E38C4}" dt="2024-03-23T05:59:06.467" v="449" actId="14100"/>
          <ac:picMkLst>
            <pc:docMk/>
            <pc:sldMk cId="3486742767" sldId="269"/>
            <ac:picMk id="5128" creationId="{B02E6332-5C9F-6A73-FFDE-4F7523C9ED67}"/>
          </ac:picMkLst>
        </pc:picChg>
        <pc:picChg chg="add del mod">
          <ac:chgData name="kdjun016@naver.com" userId="9278046c289127b0" providerId="LiveId" clId="{5DD3B5B9-CD93-4F61-92B6-8909518E38C4}" dt="2024-03-23T05:53:34.010" v="373" actId="478"/>
          <ac:picMkLst>
            <pc:docMk/>
            <pc:sldMk cId="3486742767" sldId="269"/>
            <ac:picMk id="5130" creationId="{48ACBDCC-B00E-2096-E5B3-CFC76949F924}"/>
          </ac:picMkLst>
        </pc:picChg>
        <pc:picChg chg="add mod">
          <ac:chgData name="kdjun016@naver.com" userId="9278046c289127b0" providerId="LiveId" clId="{5DD3B5B9-CD93-4F61-92B6-8909518E38C4}" dt="2024-03-23T05:59:06.467" v="449" actId="14100"/>
          <ac:picMkLst>
            <pc:docMk/>
            <pc:sldMk cId="3486742767" sldId="269"/>
            <ac:picMk id="5132" creationId="{32855C62-4D49-117D-8E7C-8F5E804A6314}"/>
          </ac:picMkLst>
        </pc:picChg>
        <pc:picChg chg="add mod">
          <ac:chgData name="kdjun016@naver.com" userId="9278046c289127b0" providerId="LiveId" clId="{5DD3B5B9-CD93-4F61-92B6-8909518E38C4}" dt="2024-03-23T05:47:17.610" v="298"/>
          <ac:picMkLst>
            <pc:docMk/>
            <pc:sldMk cId="3486742767" sldId="269"/>
            <ac:picMk id="5134" creationId="{ECC4A0A9-041A-C935-885C-040EE37E1049}"/>
          </ac:picMkLst>
        </pc:picChg>
        <pc:picChg chg="add del mod">
          <ac:chgData name="kdjun016@naver.com" userId="9278046c289127b0" providerId="LiveId" clId="{5DD3B5B9-CD93-4F61-92B6-8909518E38C4}" dt="2024-03-23T05:48:48.867" v="308" actId="478"/>
          <ac:picMkLst>
            <pc:docMk/>
            <pc:sldMk cId="3486742767" sldId="269"/>
            <ac:picMk id="5136" creationId="{739CDDD5-61A4-2B58-34ED-1977F181C4DE}"/>
          </ac:picMkLst>
        </pc:picChg>
        <pc:picChg chg="add mod">
          <ac:chgData name="kdjun016@naver.com" userId="9278046c289127b0" providerId="LiveId" clId="{5DD3B5B9-CD93-4F61-92B6-8909518E38C4}" dt="2024-03-23T05:59:06.467" v="449" actId="14100"/>
          <ac:picMkLst>
            <pc:docMk/>
            <pc:sldMk cId="3486742767" sldId="269"/>
            <ac:picMk id="5138" creationId="{ED7E58E3-7B20-E923-4F6C-8AEB978B666A}"/>
          </ac:picMkLst>
        </pc:picChg>
        <pc:picChg chg="add del mod">
          <ac:chgData name="kdjun016@naver.com" userId="9278046c289127b0" providerId="LiveId" clId="{5DD3B5B9-CD93-4F61-92B6-8909518E38C4}" dt="2024-03-23T05:54:06.908" v="395" actId="478"/>
          <ac:picMkLst>
            <pc:docMk/>
            <pc:sldMk cId="3486742767" sldId="269"/>
            <ac:picMk id="5140" creationId="{4E49C123-54B4-B11C-74A4-5B9FE2E0435C}"/>
          </ac:picMkLst>
        </pc:picChg>
        <pc:picChg chg="add del mod">
          <ac:chgData name="kdjun016@naver.com" userId="9278046c289127b0" providerId="LiveId" clId="{5DD3B5B9-CD93-4F61-92B6-8909518E38C4}" dt="2024-03-23T05:56:07.699" v="402" actId="478"/>
          <ac:picMkLst>
            <pc:docMk/>
            <pc:sldMk cId="3486742767" sldId="269"/>
            <ac:picMk id="5142" creationId="{CA68717E-0553-6964-8A80-77C013907577}"/>
          </ac:picMkLst>
        </pc:picChg>
        <pc:picChg chg="add mod">
          <ac:chgData name="kdjun016@naver.com" userId="9278046c289127b0" providerId="LiveId" clId="{5DD3B5B9-CD93-4F61-92B6-8909518E38C4}" dt="2024-03-23T05:59:57.186" v="480" actId="14100"/>
          <ac:picMkLst>
            <pc:docMk/>
            <pc:sldMk cId="3486742767" sldId="269"/>
            <ac:picMk id="5144" creationId="{3743F8E2-6E17-B26D-3657-1692729A8A88}"/>
          </ac:picMkLst>
        </pc:picChg>
      </pc:sldChg>
      <pc:sldChg chg="addSp modSp mod">
        <pc:chgData name="kdjun016@naver.com" userId="9278046c289127b0" providerId="LiveId" clId="{5DD3B5B9-CD93-4F61-92B6-8909518E38C4}" dt="2024-03-23T06:12:28.782" v="496" actId="113"/>
        <pc:sldMkLst>
          <pc:docMk/>
          <pc:sldMk cId="1670865235" sldId="270"/>
        </pc:sldMkLst>
        <pc:spChg chg="add mod">
          <ac:chgData name="kdjun016@naver.com" userId="9278046c289127b0" providerId="LiveId" clId="{5DD3B5B9-CD93-4F61-92B6-8909518E38C4}" dt="2024-03-23T06:00:11.108" v="482" actId="14100"/>
          <ac:spMkLst>
            <pc:docMk/>
            <pc:sldMk cId="1670865235" sldId="270"/>
            <ac:spMk id="2" creationId="{0479F72D-5CA7-E36E-FB83-3FD0D5FC0A9D}"/>
          </ac:spMkLst>
        </pc:spChg>
        <pc:graphicFrameChg chg="mod modGraphic">
          <ac:chgData name="kdjun016@naver.com" userId="9278046c289127b0" providerId="LiveId" clId="{5DD3B5B9-CD93-4F61-92B6-8909518E38C4}" dt="2024-03-23T06:12:28.782" v="496" actId="113"/>
          <ac:graphicFrameMkLst>
            <pc:docMk/>
            <pc:sldMk cId="1670865235" sldId="270"/>
            <ac:graphicFrameMk id="6" creationId="{2377ACFD-F634-AE32-A78F-D478EBE83C60}"/>
          </ac:graphicFrameMkLst>
        </pc:graphicFrameChg>
      </pc:sldChg>
      <pc:sldChg chg="addSp delSp modSp add mod setBg">
        <pc:chgData name="kdjun016@naver.com" userId="9278046c289127b0" providerId="LiveId" clId="{5DD3B5B9-CD93-4F61-92B6-8909518E38C4}" dt="2024-03-23T06:17:43.180" v="536" actId="478"/>
        <pc:sldMkLst>
          <pc:docMk/>
          <pc:sldMk cId="994022613" sldId="271"/>
        </pc:sldMkLst>
        <pc:spChg chg="add del">
          <ac:chgData name="kdjun016@naver.com" userId="9278046c289127b0" providerId="LiveId" clId="{5DD3B5B9-CD93-4F61-92B6-8909518E38C4}" dt="2024-03-23T06:17:42.917" v="535" actId="478"/>
          <ac:spMkLst>
            <pc:docMk/>
            <pc:sldMk cId="994022613" sldId="271"/>
            <ac:spMk id="2" creationId="{00000000-0000-0000-0000-000000000000}"/>
          </ac:spMkLst>
        </pc:spChg>
        <pc:spChg chg="mod">
          <ac:chgData name="kdjun016@naver.com" userId="9278046c289127b0" providerId="LiveId" clId="{5DD3B5B9-CD93-4F61-92B6-8909518E38C4}" dt="2024-03-23T06:16:48.421" v="514" actId="113"/>
          <ac:spMkLst>
            <pc:docMk/>
            <pc:sldMk cId="994022613" sldId="271"/>
            <ac:spMk id="3" creationId="{00000000-0000-0000-0000-000000000000}"/>
          </ac:spMkLst>
        </pc:spChg>
        <pc:spChg chg="add del">
          <ac:chgData name="kdjun016@naver.com" userId="9278046c289127b0" providerId="LiveId" clId="{5DD3B5B9-CD93-4F61-92B6-8909518E38C4}" dt="2024-03-23T06:17:43.180" v="536" actId="478"/>
          <ac:spMkLst>
            <pc:docMk/>
            <pc:sldMk cId="994022613" sldId="271"/>
            <ac:spMk id="4" creationId="{00000000-0000-0000-0000-000000000000}"/>
          </ac:spMkLst>
        </pc:spChg>
        <pc:spChg chg="mod">
          <ac:chgData name="kdjun016@naver.com" userId="9278046c289127b0" providerId="LiveId" clId="{5DD3B5B9-CD93-4F61-92B6-8909518E38C4}" dt="2024-03-23T06:17:35.974" v="532" actId="1076"/>
          <ac:spMkLst>
            <pc:docMk/>
            <pc:sldMk cId="994022613" sldId="271"/>
            <ac:spMk id="5" creationId="{83FCE31E-8AD6-544F-5996-5F08ECCDB939}"/>
          </ac:spMkLst>
        </pc:spChg>
      </pc:sldChg>
      <pc:sldChg chg="addSp delSp modSp add del mod">
        <pc:chgData name="kdjun016@naver.com" userId="9278046c289127b0" providerId="LiveId" clId="{5DD3B5B9-CD93-4F61-92B6-8909518E38C4}" dt="2024-03-30T06:58:51.092" v="797" actId="47"/>
        <pc:sldMkLst>
          <pc:docMk/>
          <pc:sldMk cId="3710251230" sldId="272"/>
        </pc:sldMkLst>
        <pc:spChg chg="del">
          <ac:chgData name="kdjun016@naver.com" userId="9278046c289127b0" providerId="LiveId" clId="{5DD3B5B9-CD93-4F61-92B6-8909518E38C4}" dt="2024-03-25T09:33:29.673" v="726" actId="478"/>
          <ac:spMkLst>
            <pc:docMk/>
            <pc:sldMk cId="3710251230" sldId="272"/>
            <ac:spMk id="5" creationId="{00000000-0000-0000-0000-000000000000}"/>
          </ac:spMkLst>
        </pc:spChg>
        <pc:spChg chg="add mod">
          <ac:chgData name="kdjun016@naver.com" userId="9278046c289127b0" providerId="LiveId" clId="{5DD3B5B9-CD93-4F61-92B6-8909518E38C4}" dt="2024-03-25T09:37:13.306" v="796" actId="20577"/>
          <ac:spMkLst>
            <pc:docMk/>
            <pc:sldMk cId="3710251230" sldId="272"/>
            <ac:spMk id="8" creationId="{DA0136BD-653F-0AA7-7103-FD782FD4D742}"/>
          </ac:spMkLst>
        </pc:spChg>
        <pc:spChg chg="mod">
          <ac:chgData name="kdjun016@naver.com" userId="9278046c289127b0" providerId="LiveId" clId="{5DD3B5B9-CD93-4F61-92B6-8909518E38C4}" dt="2024-03-25T09:34:02.037" v="737" actId="14100"/>
          <ac:spMkLst>
            <pc:docMk/>
            <pc:sldMk cId="3710251230" sldId="272"/>
            <ac:spMk id="13" creationId="{13CD0A90-63F8-16E7-C77F-53F1F0755581}"/>
          </ac:spMkLst>
        </pc:spChg>
        <pc:picChg chg="add mod">
          <ac:chgData name="kdjun016@naver.com" userId="9278046c289127b0" providerId="LiveId" clId="{5DD3B5B9-CD93-4F61-92B6-8909518E38C4}" dt="2024-03-25T09:33:44.186" v="733" actId="1076"/>
          <ac:picMkLst>
            <pc:docMk/>
            <pc:sldMk cId="3710251230" sldId="272"/>
            <ac:picMk id="2" creationId="{17CD15E4-50C5-6D37-2418-1B8FEFB6FC4D}"/>
          </ac:picMkLst>
        </pc:picChg>
        <pc:picChg chg="add mod">
          <ac:chgData name="kdjun016@naver.com" userId="9278046c289127b0" providerId="LiveId" clId="{5DD3B5B9-CD93-4F61-92B6-8909518E38C4}" dt="2024-03-25T09:33:39.966" v="731" actId="1076"/>
          <ac:picMkLst>
            <pc:docMk/>
            <pc:sldMk cId="3710251230" sldId="272"/>
            <ac:picMk id="7" creationId="{D7B9ECBD-6105-843E-77EC-95B844E4AB99}"/>
          </ac:picMkLst>
        </pc:picChg>
        <pc:picChg chg="del">
          <ac:chgData name="kdjun016@naver.com" userId="9278046c289127b0" providerId="LiveId" clId="{5DD3B5B9-CD93-4F61-92B6-8909518E38C4}" dt="2024-03-25T09:33:09.166" v="720" actId="478"/>
          <ac:picMkLst>
            <pc:docMk/>
            <pc:sldMk cId="3710251230" sldId="272"/>
            <ac:picMk id="1026" creationId="{B49E72BC-B447-AE90-C71A-792FF95321D7}"/>
          </ac:picMkLst>
        </pc:picChg>
      </pc:sldChg>
    </pc:docChg>
  </pc:docChgLst>
  <pc:docChgLst>
    <pc:chgData name="kdjun016@naver.com" userId="9278046c289127b0" providerId="LiveId" clId="{EC3C1343-D4E8-49F8-B7D0-E62CEA2340E0}"/>
    <pc:docChg chg="undo redo custSel addSld delSld modSld sldOrd">
      <pc:chgData name="kdjun016@naver.com" userId="9278046c289127b0" providerId="LiveId" clId="{EC3C1343-D4E8-49F8-B7D0-E62CEA2340E0}" dt="2024-03-22T09:02:47.081" v="1177" actId="47"/>
      <pc:docMkLst>
        <pc:docMk/>
      </pc:docMkLst>
      <pc:sldChg chg="addSp modSp mod">
        <pc:chgData name="kdjun016@naver.com" userId="9278046c289127b0" providerId="LiveId" clId="{EC3C1343-D4E8-49F8-B7D0-E62CEA2340E0}" dt="2024-03-22T08:36:27.140" v="163" actId="207"/>
        <pc:sldMkLst>
          <pc:docMk/>
          <pc:sldMk cId="0" sldId="256"/>
        </pc:sldMkLst>
        <pc:spChg chg="mod">
          <ac:chgData name="kdjun016@naver.com" userId="9278046c289127b0" providerId="LiveId" clId="{EC3C1343-D4E8-49F8-B7D0-E62CEA2340E0}" dt="2024-03-22T08:35:50.915" v="160" actId="403"/>
          <ac:spMkLst>
            <pc:docMk/>
            <pc:sldMk cId="0" sldId="256"/>
            <ac:spMk id="3" creationId="{00000000-0000-0000-0000-000000000000}"/>
          </ac:spMkLst>
        </pc:spChg>
        <pc:spChg chg="add mod">
          <ac:chgData name="kdjun016@naver.com" userId="9278046c289127b0" providerId="LiveId" clId="{EC3C1343-D4E8-49F8-B7D0-E62CEA2340E0}" dt="2024-03-22T08:36:27.140" v="163" actId="207"/>
          <ac:spMkLst>
            <pc:docMk/>
            <pc:sldMk cId="0" sldId="256"/>
            <ac:spMk id="5" creationId="{83FCE31E-8AD6-544F-5996-5F08ECCDB939}"/>
          </ac:spMkLst>
        </pc:spChg>
      </pc:sldChg>
      <pc:sldChg chg="add del">
        <pc:chgData name="kdjun016@naver.com" userId="9278046c289127b0" providerId="LiveId" clId="{EC3C1343-D4E8-49F8-B7D0-E62CEA2340E0}" dt="2024-03-22T08:39:11.060" v="363" actId="47"/>
        <pc:sldMkLst>
          <pc:docMk/>
          <pc:sldMk cId="0" sldId="257"/>
        </pc:sldMkLst>
      </pc:sldChg>
      <pc:sldChg chg="delSp modSp mod ord">
        <pc:chgData name="kdjun016@naver.com" userId="9278046c289127b0" providerId="LiveId" clId="{EC3C1343-D4E8-49F8-B7D0-E62CEA2340E0}" dt="2024-03-22T08:39:09.450" v="362"/>
        <pc:sldMkLst>
          <pc:docMk/>
          <pc:sldMk cId="0" sldId="258"/>
        </pc:sldMkLst>
        <pc:spChg chg="mod">
          <ac:chgData name="kdjun016@naver.com" userId="9278046c289127b0" providerId="LiveId" clId="{EC3C1343-D4E8-49F8-B7D0-E62CEA2340E0}" dt="2024-03-22T08:38:49.872" v="354" actId="1038"/>
          <ac:spMkLst>
            <pc:docMk/>
            <pc:sldMk cId="0" sldId="258"/>
            <ac:spMk id="2" creationId="{00000000-0000-0000-0000-000000000000}"/>
          </ac:spMkLst>
        </pc:spChg>
        <pc:spChg chg="mod">
          <ac:chgData name="kdjun016@naver.com" userId="9278046c289127b0" providerId="LiveId" clId="{EC3C1343-D4E8-49F8-B7D0-E62CEA2340E0}" dt="2024-03-22T08:39:05.039" v="360" actId="1036"/>
          <ac:spMkLst>
            <pc:docMk/>
            <pc:sldMk cId="0" sldId="258"/>
            <ac:spMk id="3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5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6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7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8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9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10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11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12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19" creationId="{00000000-0000-0000-0000-000000000000}"/>
          </ac:spMkLst>
        </pc:sp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3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4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5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6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7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8" creationId="{00000000-0000-0000-0000-000000000000}"/>
          </ac:picMkLst>
        </pc:picChg>
      </pc:sldChg>
      <pc:sldChg chg="del">
        <pc:chgData name="kdjun016@naver.com" userId="9278046c289127b0" providerId="LiveId" clId="{EC3C1343-D4E8-49F8-B7D0-E62CEA2340E0}" dt="2024-03-22T08:39:15.250" v="364" actId="47"/>
        <pc:sldMkLst>
          <pc:docMk/>
          <pc:sldMk cId="0" sldId="259"/>
        </pc:sldMkLst>
      </pc:sldChg>
      <pc:sldChg chg="delSp modSp mod">
        <pc:chgData name="kdjun016@naver.com" userId="9278046c289127b0" providerId="LiveId" clId="{EC3C1343-D4E8-49F8-B7D0-E62CEA2340E0}" dt="2024-03-22T08:43:58.269" v="552" actId="20577"/>
        <pc:sldMkLst>
          <pc:docMk/>
          <pc:sldMk cId="0" sldId="260"/>
        </pc:sldMkLst>
        <pc:spChg chg="mod">
          <ac:chgData name="kdjun016@naver.com" userId="9278046c289127b0" providerId="LiveId" clId="{EC3C1343-D4E8-49F8-B7D0-E62CEA2340E0}" dt="2024-03-22T08:41:59.483" v="468" actId="20577"/>
          <ac:spMkLst>
            <pc:docMk/>
            <pc:sldMk cId="0" sldId="260"/>
            <ac:spMk id="4" creationId="{00000000-0000-0000-0000-000000000000}"/>
          </ac:spMkLst>
        </pc:spChg>
        <pc:spChg chg="mod">
          <ac:chgData name="kdjun016@naver.com" userId="9278046c289127b0" providerId="LiveId" clId="{EC3C1343-D4E8-49F8-B7D0-E62CEA2340E0}" dt="2024-03-22T08:43:58.269" v="552" actId="20577"/>
          <ac:spMkLst>
            <pc:docMk/>
            <pc:sldMk cId="0" sldId="260"/>
            <ac:spMk id="5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9:56.619" v="393" actId="478"/>
          <ac:spMkLst>
            <pc:docMk/>
            <pc:sldMk cId="0" sldId="260"/>
            <ac:spMk id="6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9:56.619" v="393" actId="478"/>
          <ac:spMkLst>
            <pc:docMk/>
            <pc:sldMk cId="0" sldId="260"/>
            <ac:spMk id="7" creationId="{00000000-0000-0000-0000-000000000000}"/>
          </ac:spMkLst>
        </pc:spChg>
      </pc:sldChg>
      <pc:sldChg chg="del">
        <pc:chgData name="kdjun016@naver.com" userId="9278046c289127b0" providerId="LiveId" clId="{EC3C1343-D4E8-49F8-B7D0-E62CEA2340E0}" dt="2024-03-22T09:02:45.251" v="1174" actId="47"/>
        <pc:sldMkLst>
          <pc:docMk/>
          <pc:sldMk cId="0" sldId="261"/>
        </pc:sldMkLst>
      </pc:sldChg>
      <pc:sldChg chg="del">
        <pc:chgData name="kdjun016@naver.com" userId="9278046c289127b0" providerId="LiveId" clId="{EC3C1343-D4E8-49F8-B7D0-E62CEA2340E0}" dt="2024-03-22T09:02:45.976" v="1175" actId="47"/>
        <pc:sldMkLst>
          <pc:docMk/>
          <pc:sldMk cId="0" sldId="262"/>
        </pc:sldMkLst>
      </pc:sldChg>
      <pc:sldChg chg="del ord">
        <pc:chgData name="kdjun016@naver.com" userId="9278046c289127b0" providerId="LiveId" clId="{EC3C1343-D4E8-49F8-B7D0-E62CEA2340E0}" dt="2024-03-22T09:02:46.546" v="1176" actId="47"/>
        <pc:sldMkLst>
          <pc:docMk/>
          <pc:sldMk cId="0" sldId="263"/>
        </pc:sldMkLst>
      </pc:sldChg>
      <pc:sldChg chg="del">
        <pc:chgData name="kdjun016@naver.com" userId="9278046c289127b0" providerId="LiveId" clId="{EC3C1343-D4E8-49F8-B7D0-E62CEA2340E0}" dt="2024-03-22T09:02:47.081" v="1177" actId="47"/>
        <pc:sldMkLst>
          <pc:docMk/>
          <pc:sldMk cId="0" sldId="264"/>
        </pc:sldMkLst>
      </pc:sldChg>
      <pc:sldChg chg="modSp mod ord">
        <pc:chgData name="kdjun016@naver.com" userId="9278046c289127b0" providerId="LiveId" clId="{EC3C1343-D4E8-49F8-B7D0-E62CEA2340E0}" dt="2024-03-22T09:02:28.255" v="1173" actId="1076"/>
        <pc:sldMkLst>
          <pc:docMk/>
          <pc:sldMk cId="0" sldId="265"/>
        </pc:sldMkLst>
        <pc:spChg chg="mod">
          <ac:chgData name="kdjun016@naver.com" userId="9278046c289127b0" providerId="LiveId" clId="{EC3C1343-D4E8-49F8-B7D0-E62CEA2340E0}" dt="2024-03-22T09:02:28.255" v="1173" actId="1076"/>
          <ac:spMkLst>
            <pc:docMk/>
            <pc:sldMk cId="0" sldId="265"/>
            <ac:spMk id="3" creationId="{00000000-0000-0000-0000-000000000000}"/>
          </ac:spMkLst>
        </pc:spChg>
      </pc:sldChg>
      <pc:sldChg chg="add">
        <pc:chgData name="kdjun016@naver.com" userId="9278046c289127b0" providerId="LiveId" clId="{EC3C1343-D4E8-49F8-B7D0-E62CEA2340E0}" dt="2024-03-22T08:41:48.377" v="445"/>
        <pc:sldMkLst>
          <pc:docMk/>
          <pc:sldMk cId="3474044170" sldId="266"/>
        </pc:sldMkLst>
      </pc:sldChg>
      <pc:sldChg chg="add">
        <pc:chgData name="kdjun016@naver.com" userId="9278046c289127b0" providerId="LiveId" clId="{EC3C1343-D4E8-49F8-B7D0-E62CEA2340E0}" dt="2024-03-22T08:43:09.166" v="508"/>
        <pc:sldMkLst>
          <pc:docMk/>
          <pc:sldMk cId="4102732229" sldId="267"/>
        </pc:sldMkLst>
      </pc:sldChg>
      <pc:sldChg chg="modSp add mod setBg">
        <pc:chgData name="kdjun016@naver.com" userId="9278046c289127b0" providerId="LiveId" clId="{EC3C1343-D4E8-49F8-B7D0-E62CEA2340E0}" dt="2024-03-22T08:44:49.852" v="587" actId="15"/>
        <pc:sldMkLst>
          <pc:docMk/>
          <pc:sldMk cId="2134589866" sldId="268"/>
        </pc:sldMkLst>
        <pc:spChg chg="mod">
          <ac:chgData name="kdjun016@naver.com" userId="9278046c289127b0" providerId="LiveId" clId="{EC3C1343-D4E8-49F8-B7D0-E62CEA2340E0}" dt="2024-03-22T08:44:49.852" v="587" actId="15"/>
          <ac:spMkLst>
            <pc:docMk/>
            <pc:sldMk cId="2134589866" sldId="268"/>
            <ac:spMk id="5" creationId="{00000000-0000-0000-0000-000000000000}"/>
          </ac:spMkLst>
        </pc:spChg>
      </pc:sldChg>
      <pc:sldChg chg="addSp delSp modSp add mod setBg">
        <pc:chgData name="kdjun016@naver.com" userId="9278046c289127b0" providerId="LiveId" clId="{EC3C1343-D4E8-49F8-B7D0-E62CEA2340E0}" dt="2024-03-22T08:47:38.041" v="640" actId="1037"/>
        <pc:sldMkLst>
          <pc:docMk/>
          <pc:sldMk cId="3486742767" sldId="269"/>
        </pc:sldMkLst>
        <pc:spChg chg="del">
          <ac:chgData name="kdjun016@naver.com" userId="9278046c289127b0" providerId="LiveId" clId="{EC3C1343-D4E8-49F8-B7D0-E62CEA2340E0}" dt="2024-03-22T08:46:36.978" v="592" actId="478"/>
          <ac:spMkLst>
            <pc:docMk/>
            <pc:sldMk cId="3486742767" sldId="269"/>
            <ac:spMk id="6" creationId="{00000000-0000-0000-0000-000000000000}"/>
          </ac:spMkLst>
        </pc:spChg>
        <pc:spChg chg="mod">
          <ac:chgData name="kdjun016@naver.com" userId="9278046c289127b0" providerId="LiveId" clId="{EC3C1343-D4E8-49F8-B7D0-E62CEA2340E0}" dt="2024-03-22T08:47:38.041" v="640" actId="1037"/>
          <ac:spMkLst>
            <pc:docMk/>
            <pc:sldMk cId="3486742767" sldId="269"/>
            <ac:spMk id="9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46:39.469" v="594" actId="478"/>
          <ac:spMkLst>
            <pc:docMk/>
            <pc:sldMk cId="3486742767" sldId="269"/>
            <ac:spMk id="10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46:43.357" v="595" actId="478"/>
          <ac:spMkLst>
            <pc:docMk/>
            <pc:sldMk cId="3486742767" sldId="269"/>
            <ac:spMk id="11" creationId="{00000000-0000-0000-0000-000000000000}"/>
          </ac:spMkLst>
        </pc:spChg>
        <pc:spChg chg="add mod">
          <ac:chgData name="kdjun016@naver.com" userId="9278046c289127b0" providerId="LiveId" clId="{EC3C1343-D4E8-49F8-B7D0-E62CEA2340E0}" dt="2024-03-22T08:46:35.115" v="591"/>
          <ac:spMkLst>
            <pc:docMk/>
            <pc:sldMk cId="3486742767" sldId="269"/>
            <ac:spMk id="12" creationId="{ACE94D24-CCFF-E357-DA68-F62E271ED14B}"/>
          </ac:spMkLst>
        </pc:spChg>
        <pc:spChg chg="add mod">
          <ac:chgData name="kdjun016@naver.com" userId="9278046c289127b0" providerId="LiveId" clId="{EC3C1343-D4E8-49F8-B7D0-E62CEA2340E0}" dt="2024-03-22T08:46:57.271" v="621" actId="20577"/>
          <ac:spMkLst>
            <pc:docMk/>
            <pc:sldMk cId="3486742767" sldId="269"/>
            <ac:spMk id="13" creationId="{3F2DA45B-837D-0FCB-3068-BC95C96CD4AB}"/>
          </ac:spMkLst>
        </pc:spChg>
      </pc:sldChg>
      <pc:sldChg chg="addSp delSp modSp add mod">
        <pc:chgData name="kdjun016@naver.com" userId="9278046c289127b0" providerId="LiveId" clId="{EC3C1343-D4E8-49F8-B7D0-E62CEA2340E0}" dt="2024-03-22T09:00:46.847" v="1153"/>
        <pc:sldMkLst>
          <pc:docMk/>
          <pc:sldMk cId="1670865235" sldId="270"/>
        </pc:sldMkLst>
        <pc:spChg chg="del">
          <ac:chgData name="kdjun016@naver.com" userId="9278046c289127b0" providerId="LiveId" clId="{EC3C1343-D4E8-49F8-B7D0-E62CEA2340E0}" dt="2024-03-22T08:49:54.072" v="658" actId="478"/>
          <ac:spMkLst>
            <pc:docMk/>
            <pc:sldMk cId="1670865235" sldId="270"/>
            <ac:spMk id="9" creationId="{00000000-0000-0000-0000-000000000000}"/>
          </ac:spMkLst>
        </pc:spChg>
        <pc:spChg chg="mod">
          <ac:chgData name="kdjun016@naver.com" userId="9278046c289127b0" providerId="LiveId" clId="{EC3C1343-D4E8-49F8-B7D0-E62CEA2340E0}" dt="2024-03-22T08:49:42.280" v="657" actId="20577"/>
          <ac:spMkLst>
            <pc:docMk/>
            <pc:sldMk cId="1670865235" sldId="270"/>
            <ac:spMk id="13" creationId="{3F2DA45B-837D-0FCB-3068-BC95C96CD4AB}"/>
          </ac:spMkLst>
        </pc:spChg>
        <pc:grpChg chg="del">
          <ac:chgData name="kdjun016@naver.com" userId="9278046c289127b0" providerId="LiveId" clId="{EC3C1343-D4E8-49F8-B7D0-E62CEA2340E0}" dt="2024-03-22T08:49:57.807" v="659" actId="478"/>
          <ac:grpSpMkLst>
            <pc:docMk/>
            <pc:sldMk cId="1670865235" sldId="270"/>
            <ac:grpSpMk id="2" creationId="{00000000-0000-0000-0000-000000000000}"/>
          </ac:grpSpMkLst>
        </pc:grpChg>
        <pc:grpChg chg="del">
          <ac:chgData name="kdjun016@naver.com" userId="9278046c289127b0" providerId="LiveId" clId="{EC3C1343-D4E8-49F8-B7D0-E62CEA2340E0}" dt="2024-03-22T08:49:57.807" v="659" actId="478"/>
          <ac:grpSpMkLst>
            <pc:docMk/>
            <pc:sldMk cId="1670865235" sldId="270"/>
            <ac:grpSpMk id="4" creationId="{00000000-0000-0000-0000-000000000000}"/>
          </ac:grpSpMkLst>
        </pc:grpChg>
        <pc:grpChg chg="del">
          <ac:chgData name="kdjun016@naver.com" userId="9278046c289127b0" providerId="LiveId" clId="{EC3C1343-D4E8-49F8-B7D0-E62CEA2340E0}" dt="2024-03-22T08:49:57.807" v="659" actId="478"/>
          <ac:grpSpMkLst>
            <pc:docMk/>
            <pc:sldMk cId="1670865235" sldId="270"/>
            <ac:grpSpMk id="7" creationId="{00000000-0000-0000-0000-000000000000}"/>
          </ac:grpSpMkLst>
        </pc:grpChg>
        <pc:graphicFrameChg chg="add mod modGraphic">
          <ac:chgData name="kdjun016@naver.com" userId="9278046c289127b0" providerId="LiveId" clId="{EC3C1343-D4E8-49F8-B7D0-E62CEA2340E0}" dt="2024-03-22T09:00:46.847" v="1153"/>
          <ac:graphicFrameMkLst>
            <pc:docMk/>
            <pc:sldMk cId="1670865235" sldId="270"/>
            <ac:graphicFrameMk id="6" creationId="{2377ACFD-F634-AE32-A78F-D478EBE83C60}"/>
          </ac:graphicFrameMkLst>
        </pc:graphicFrameChg>
      </pc:sldChg>
      <pc:sldChg chg="new del">
        <pc:chgData name="kdjun016@naver.com" userId="9278046c289127b0" providerId="LiveId" clId="{EC3C1343-D4E8-49F8-B7D0-E62CEA2340E0}" dt="2024-03-22T08:52:35.136" v="724" actId="680"/>
        <pc:sldMkLst>
          <pc:docMk/>
          <pc:sldMk cId="1941735738" sldId="271"/>
        </pc:sldMkLst>
      </pc:sldChg>
      <pc:sldChg chg="new del">
        <pc:chgData name="kdjun016@naver.com" userId="9278046c289127b0" providerId="LiveId" clId="{EC3C1343-D4E8-49F8-B7D0-E62CEA2340E0}" dt="2024-03-22T08:53:18.013" v="787" actId="680"/>
        <pc:sldMkLst>
          <pc:docMk/>
          <pc:sldMk cId="3568303468" sldId="27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30969C-FA00-4B9E-BC32-B89636DB96A3}" type="datetimeFigureOut">
              <a:rPr lang="ko-KR" altLang="en-US" smtClean="0"/>
              <a:t>2024-05-20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C85A5-544E-4C91-BA1E-EF8DF7DA8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214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98588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1531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0099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4814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610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373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72530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513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6001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140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64644" y="1399090"/>
            <a:ext cx="1558712" cy="2050937"/>
          </a:xfrm>
          <a:custGeom>
            <a:avLst/>
            <a:gdLst/>
            <a:ahLst/>
            <a:cxnLst/>
            <a:rect l="l" t="t" r="r" b="b"/>
            <a:pathLst>
              <a:path w="1558712" h="2050937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4085140"/>
            <a:ext cx="16230600" cy="2755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8800" b="1" spc="326" dirty="0">
                <a:solidFill>
                  <a:srgbClr val="004AAD"/>
                </a:solidFill>
                <a:latin typeface="Gotham Bold"/>
              </a:rPr>
              <a:t>이력서 기반 </a:t>
            </a:r>
            <a:r>
              <a:rPr lang="ko-KR" altLang="en-US" sz="8800" b="1" spc="326" dirty="0" err="1">
                <a:solidFill>
                  <a:srgbClr val="004AAD"/>
                </a:solidFill>
                <a:latin typeface="Gotham Bold"/>
              </a:rPr>
              <a:t>매칭을</a:t>
            </a:r>
            <a:r>
              <a:rPr lang="ko-KR" altLang="en-US" sz="8800" b="1" spc="326" dirty="0">
                <a:solidFill>
                  <a:srgbClr val="004AAD"/>
                </a:solidFill>
                <a:latin typeface="Gotham Bold"/>
              </a:rPr>
              <a:t> 통한 커리어 추천</a:t>
            </a:r>
            <a:endParaRPr lang="en-US" sz="8800" b="1" spc="326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4" name="AutoShape 4"/>
          <p:cNvSpPr/>
          <p:nvPr/>
        </p:nvSpPr>
        <p:spPr>
          <a:xfrm flipV="1">
            <a:off x="8415003" y="3773876"/>
            <a:ext cx="1457994" cy="0"/>
          </a:xfrm>
          <a:prstGeom prst="line">
            <a:avLst/>
          </a:prstGeom>
          <a:ln w="952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FCE31E-8AD6-544F-5996-5F08ECCDB939}"/>
              </a:ext>
            </a:extLst>
          </p:cNvPr>
          <p:cNvSpPr txBox="1"/>
          <p:nvPr/>
        </p:nvSpPr>
        <p:spPr>
          <a:xfrm>
            <a:off x="1028700" y="6869239"/>
            <a:ext cx="16230600" cy="1212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sz="4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CPR(Career Path Recommendation)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5400" b="1" spc="157" dirty="0">
                <a:solidFill>
                  <a:srgbClr val="004AAD"/>
                </a:solidFill>
                <a:latin typeface="Gotham Bold"/>
              </a:rPr>
              <a:t>PDF to TEXT</a:t>
            </a: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6019800" y="1333500"/>
            <a:ext cx="11353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A8374672-9538-0C71-247A-5FB796A24563}"/>
              </a:ext>
            </a:extLst>
          </p:cNvPr>
          <p:cNvSpPr txBox="1"/>
          <p:nvPr/>
        </p:nvSpPr>
        <p:spPr>
          <a:xfrm>
            <a:off x="1028700" y="2705100"/>
            <a:ext cx="123825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PDF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형식의 이력서를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TEXT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로 변환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B15149F-D6D2-D794-C45F-D85DB9254C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199" b="5398"/>
          <a:stretch/>
        </p:blipFill>
        <p:spPr>
          <a:xfrm>
            <a:off x="2209800" y="3390900"/>
            <a:ext cx="5257800" cy="64770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C8C0A11-1D25-7227-A0FF-CB4BA5DD3E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2266950"/>
            <a:ext cx="7934325" cy="760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7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5400" b="1" spc="157" dirty="0">
                <a:solidFill>
                  <a:srgbClr val="004AAD"/>
                </a:solidFill>
                <a:latin typeface="Gotham Bold"/>
              </a:rPr>
              <a:t>PDF to TEXT</a:t>
            </a: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6019800" y="1333500"/>
            <a:ext cx="11353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A8374672-9538-0C71-247A-5FB796A24563}"/>
              </a:ext>
            </a:extLst>
          </p:cNvPr>
          <p:cNvSpPr txBox="1"/>
          <p:nvPr/>
        </p:nvSpPr>
        <p:spPr>
          <a:xfrm>
            <a:off x="1028700" y="2705100"/>
            <a:ext cx="123825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GPT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를 이용하여 이력서에서 역량 추출</a:t>
            </a: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CEE25CA-E888-AB63-5476-87D3FB0C77CE}"/>
              </a:ext>
            </a:extLst>
          </p:cNvPr>
          <p:cNvGrpSpPr/>
          <p:nvPr/>
        </p:nvGrpSpPr>
        <p:grpSpPr>
          <a:xfrm>
            <a:off x="1295400" y="3626405"/>
            <a:ext cx="6858000" cy="5327095"/>
            <a:chOff x="10009910" y="4678674"/>
            <a:chExt cx="6858000" cy="5327095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06766BD-4A81-73B9-0541-3578670F30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6238"/>
            <a:stretch/>
          </p:blipFill>
          <p:spPr>
            <a:xfrm>
              <a:off x="10009910" y="4678674"/>
              <a:ext cx="6661355" cy="976147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BF08E553-B04E-D254-89C2-4B116C6778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09910" y="5654821"/>
              <a:ext cx="6858000" cy="4350948"/>
            </a:xfrm>
            <a:prstGeom prst="rect">
              <a:avLst/>
            </a:prstGeom>
          </p:spPr>
        </p:pic>
      </p:grp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0681604-AB0D-7F66-0A3C-ACD0C098FA30}"/>
              </a:ext>
            </a:extLst>
          </p:cNvPr>
          <p:cNvSpPr/>
          <p:nvPr/>
        </p:nvSpPr>
        <p:spPr>
          <a:xfrm>
            <a:off x="1295400" y="3626405"/>
            <a:ext cx="6661355" cy="5327095"/>
          </a:xfrm>
          <a:prstGeom prst="rect">
            <a:avLst/>
          </a:prstGeom>
          <a:noFill/>
          <a:ln w="952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FF3C9E4-AE78-F03B-2D11-D50EC2A5C7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7458873"/>
            <a:ext cx="11426436" cy="120474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881064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 err="1">
                <a:solidFill>
                  <a:srgbClr val="004AAD"/>
                </a:solidFill>
                <a:latin typeface="Gotham Bold"/>
              </a:rPr>
              <a:t>워크넷</a:t>
            </a: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 </a:t>
            </a:r>
            <a:r>
              <a:rPr lang="ko-KR" altLang="en-US" sz="5400" b="1" spc="157" dirty="0" err="1">
                <a:solidFill>
                  <a:srgbClr val="004AAD"/>
                </a:solidFill>
                <a:latin typeface="Gotham Bold"/>
              </a:rPr>
              <a:t>크롤링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6019800" y="1333500"/>
            <a:ext cx="11353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BB65DBF-CEB4-41BF-62FA-AA25F15401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50" t="12963" r="12083" b="7778"/>
          <a:stretch/>
        </p:blipFill>
        <p:spPr>
          <a:xfrm>
            <a:off x="990600" y="4593125"/>
            <a:ext cx="8153400" cy="4741375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3F609791-447E-25E2-D3ED-027534AA1340}"/>
              </a:ext>
            </a:extLst>
          </p:cNvPr>
          <p:cNvGrpSpPr/>
          <p:nvPr/>
        </p:nvGrpSpPr>
        <p:grpSpPr>
          <a:xfrm>
            <a:off x="10134600" y="2171700"/>
            <a:ext cx="6315861" cy="7563732"/>
            <a:chOff x="9525000" y="2476500"/>
            <a:chExt cx="6315861" cy="7563732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FE4472B-A466-B157-BDFC-8DADBA6BB3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082"/>
            <a:stretch/>
          </p:blipFill>
          <p:spPr>
            <a:xfrm>
              <a:off x="9525000" y="2476500"/>
              <a:ext cx="6315861" cy="3367371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03C46AC-ECF4-6CFE-C5AD-45782ECC37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525000" y="5685387"/>
              <a:ext cx="6315861" cy="4354845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B1295A-2FD6-ED46-B88B-6BC626DFAB8B}"/>
              </a:ext>
            </a:extLst>
          </p:cNvPr>
          <p:cNvSpPr txBox="1"/>
          <p:nvPr/>
        </p:nvSpPr>
        <p:spPr>
          <a:xfrm>
            <a:off x="6566050" y="4193015"/>
            <a:ext cx="2577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(</a:t>
            </a:r>
            <a:r>
              <a:rPr lang="ko-KR" altLang="en-US" sz="2000" dirty="0"/>
              <a:t>정보제공처 </a:t>
            </a:r>
            <a:r>
              <a:rPr lang="en-US" altLang="ko-KR" sz="2000" dirty="0"/>
              <a:t>: </a:t>
            </a:r>
            <a:r>
              <a:rPr lang="ko-KR" altLang="en-US" sz="2000" dirty="0"/>
              <a:t>사람인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CA179B2-7D6C-BB71-5AE0-16E568D35148}"/>
              </a:ext>
            </a:extLst>
          </p:cNvPr>
          <p:cNvSpPr txBox="1"/>
          <p:nvPr/>
        </p:nvSpPr>
        <p:spPr>
          <a:xfrm>
            <a:off x="13872511" y="1776299"/>
            <a:ext cx="2577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(</a:t>
            </a:r>
            <a:r>
              <a:rPr lang="ko-KR" altLang="en-US" sz="2000" dirty="0"/>
              <a:t>정보제공처 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워크넷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599E43F5-47BA-2B19-8A35-1DCC5B5740E3}"/>
              </a:ext>
            </a:extLst>
          </p:cNvPr>
          <p:cNvSpPr txBox="1"/>
          <p:nvPr/>
        </p:nvSpPr>
        <p:spPr>
          <a:xfrm>
            <a:off x="1028700" y="2249360"/>
            <a:ext cx="12382500" cy="13897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정보제공처에 따라 내용의 양식이 다름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전처리를 통해 제목과 모집요강만 가져옴</a:t>
            </a:r>
          </a:p>
        </p:txBody>
      </p:sp>
    </p:spTree>
    <p:extLst>
      <p:ext uri="{BB962C8B-B14F-4D97-AF65-F5344CB8AC3E}">
        <p14:creationId xmlns:p14="http://schemas.microsoft.com/office/powerpoint/2010/main" val="3963454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 err="1">
                <a:solidFill>
                  <a:srgbClr val="004AAD"/>
                </a:solidFill>
                <a:latin typeface="Gotham Bold"/>
              </a:rPr>
              <a:t>워크넷</a:t>
            </a: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 </a:t>
            </a:r>
            <a:r>
              <a:rPr lang="ko-KR" altLang="en-US" sz="5400" b="1" spc="157" dirty="0" err="1">
                <a:solidFill>
                  <a:srgbClr val="004AAD"/>
                </a:solidFill>
                <a:latin typeface="Gotham Bold"/>
              </a:rPr>
              <a:t>크롤링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6019800" y="1333500"/>
            <a:ext cx="11353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599E43F5-47BA-2B19-8A35-1DCC5B5740E3}"/>
              </a:ext>
            </a:extLst>
          </p:cNvPr>
          <p:cNvSpPr txBox="1"/>
          <p:nvPr/>
        </p:nvSpPr>
        <p:spPr>
          <a:xfrm>
            <a:off x="1028700" y="2249360"/>
            <a:ext cx="12382500" cy="13897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정보제공처에 따라 내용의 양식이 다름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전처리를 통해 제목과 모집요강만 가져옴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6A7335-1418-D130-120C-A2B3781602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4241673"/>
            <a:ext cx="14859000" cy="460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601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1028700" y="2162307"/>
            <a:ext cx="12839700" cy="651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ChatGPT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를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fine-tuning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하여 채용공고에서 직업명과 역량 추출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5400" b="1" spc="157" dirty="0">
                <a:solidFill>
                  <a:srgbClr val="004AAD"/>
                </a:solidFill>
                <a:latin typeface="Gotham Bold"/>
              </a:rPr>
              <a:t>GPT Fine-tuning</a:t>
            </a: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4014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1028700" y="2162307"/>
            <a:ext cx="12839700" cy="651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Neo4j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를 이용하여 그래프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DB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구축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그래프 </a:t>
            </a:r>
            <a:r>
              <a:rPr lang="en-US" altLang="ko-KR" sz="5400" b="1" spc="157" dirty="0">
                <a:solidFill>
                  <a:srgbClr val="004AAD"/>
                </a:solidFill>
                <a:latin typeface="Gotham Bold"/>
              </a:rPr>
              <a:t>DB </a:t>
            </a: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구축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27BF53C-66BA-E9D9-BE10-852247F88F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583"/>
          <a:stretch/>
        </p:blipFill>
        <p:spPr>
          <a:xfrm>
            <a:off x="6324600" y="3224802"/>
            <a:ext cx="9753600" cy="626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36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1028700" y="2162307"/>
            <a:ext cx="12839700" cy="651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이런 이유로 어떤 알고리즘을 써서 했다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추천시스템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21237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1028700" y="2162307"/>
            <a:ext cx="12839700" cy="651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서비스를 구현할 웹 개발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(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돌아간다 하는 사진 필요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)</a:t>
            </a:r>
            <a:endParaRPr lang="ko-KR" altLang="en-US" sz="32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웹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8537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4">
            <a:extLst>
              <a:ext uri="{FF2B5EF4-FFF2-40B4-BE49-F238E27FC236}">
                <a16:creationId xmlns:a16="http://schemas.microsoft.com/office/drawing/2014/main" id="{3F2DA45B-837D-0FCB-3068-BC95C96CD4AB}"/>
              </a:ext>
            </a:extLst>
          </p:cNvPr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추후 계획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0479F72D-5CA7-E36E-FB83-3FD0D5FC0A9D}"/>
              </a:ext>
            </a:extLst>
          </p:cNvPr>
          <p:cNvSpPr/>
          <p:nvPr/>
        </p:nvSpPr>
        <p:spPr>
          <a:xfrm flipV="1">
            <a:off x="4648200" y="1257300"/>
            <a:ext cx="127254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02AAFE16-A327-F15C-91D5-CEAD0FCE093B}"/>
              </a:ext>
            </a:extLst>
          </p:cNvPr>
          <p:cNvSpPr txBox="1"/>
          <p:nvPr/>
        </p:nvSpPr>
        <p:spPr>
          <a:xfrm>
            <a:off x="4178461" y="8291662"/>
            <a:ext cx="10363200" cy="8357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방학 중 공용노동 공공데이터 활용 공모전 참가 목표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4B6FB0-E423-6D3E-9687-733A0FD98A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9536" y="3543300"/>
            <a:ext cx="10448925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312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64644" y="1399090"/>
            <a:ext cx="1558712" cy="2050937"/>
          </a:xfrm>
          <a:custGeom>
            <a:avLst/>
            <a:gdLst/>
            <a:ahLst/>
            <a:cxnLst/>
            <a:rect l="l" t="t" r="r" b="b"/>
            <a:pathLst>
              <a:path w="1558712" h="2050937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4085140"/>
            <a:ext cx="16230600" cy="1343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sz="8800" spc="326" dirty="0">
                <a:solidFill>
                  <a:srgbClr val="004AAD"/>
                </a:solidFill>
                <a:latin typeface="Gotham Bold"/>
              </a:rPr>
              <a:t>THANK YOU.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8415003" y="3773876"/>
            <a:ext cx="1457994" cy="0"/>
          </a:xfrm>
          <a:prstGeom prst="line">
            <a:avLst/>
          </a:prstGeom>
          <a:ln w="952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FCE31E-8AD6-544F-5996-5F08ECCDB939}"/>
              </a:ext>
            </a:extLst>
          </p:cNvPr>
          <p:cNvSpPr txBox="1"/>
          <p:nvPr/>
        </p:nvSpPr>
        <p:spPr>
          <a:xfrm>
            <a:off x="1028700" y="6118925"/>
            <a:ext cx="16230600" cy="1043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GITHUB URL :</a:t>
            </a:r>
          </a:p>
          <a:p>
            <a:pPr algn="ctr">
              <a:lnSpc>
                <a:spcPct val="150000"/>
              </a:lnSpc>
            </a:pPr>
            <a:r>
              <a:rPr lang="en-US" sz="2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https://github.com/JeMinMoon/Career-Path-Recommendation?tab=readme-ov-file</a:t>
            </a:r>
          </a:p>
        </p:txBody>
      </p:sp>
    </p:spTree>
    <p:extLst>
      <p:ext uri="{BB962C8B-B14F-4D97-AF65-F5344CB8AC3E}">
        <p14:creationId xmlns:p14="http://schemas.microsoft.com/office/powerpoint/2010/main" val="994022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68992" y="1576788"/>
            <a:ext cx="6299522" cy="847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8000" b="1" spc="157" dirty="0">
                <a:solidFill>
                  <a:srgbClr val="004AAD"/>
                </a:solidFill>
                <a:latin typeface="Gotham Bold"/>
              </a:rPr>
              <a:t>목차</a:t>
            </a:r>
            <a:endParaRPr lang="en-US" sz="80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68992" y="2920072"/>
            <a:ext cx="12023208" cy="3506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문제 정의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개발 진행상황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추후 계획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D2EC1624-6FA4-0262-7FAD-07BAE676B3DE}"/>
              </a:ext>
            </a:extLst>
          </p:cNvPr>
          <p:cNvSpPr/>
          <p:nvPr/>
        </p:nvSpPr>
        <p:spPr>
          <a:xfrm flipV="1">
            <a:off x="4343400" y="1866900"/>
            <a:ext cx="130302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문제 정의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857500"/>
            <a:ext cx="8115300" cy="4894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폐쇄된 커리어 패스 데이터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종종 제한된 범위의 폐쇄된 커리어 패스 데이터로 인해 구직자가 자신의 능력과 잘 매칭되는 다양한 직업을 발견하는 데 한계가 있다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기존의 시스템은 관계형 데이터베이스를 이용함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기존의 데이터들은 관계형 데이터베이스로 저장되어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역량에 대한 데이터와 직업에 대한 데이터가 서로 다른 테이블에 따로따로 저장되어 있다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따라서 그 사이의 관계를 알아내는데 작업이 추가적으로 필요하다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9E72BC-B447-AE90-C71A-792FF9532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400" y="2605087"/>
            <a:ext cx="5295900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4">
            <a:extLst>
              <a:ext uri="{FF2B5EF4-FFF2-40B4-BE49-F238E27FC236}">
                <a16:creationId xmlns:a16="http://schemas.microsoft.com/office/drawing/2014/main" id="{382B3C8F-2F26-6DFA-2DBB-AD6BDE625D15}"/>
              </a:ext>
            </a:extLst>
          </p:cNvPr>
          <p:cNvSpPr/>
          <p:nvPr/>
        </p:nvSpPr>
        <p:spPr>
          <a:xfrm flipV="1">
            <a:off x="4495801" y="1333500"/>
            <a:ext cx="12877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14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문제 정의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857500"/>
            <a:ext cx="8115300" cy="3253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잠재적 역량 발굴 필요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이력서에 명시적으로 제시된 </a:t>
            </a:r>
            <a:r>
              <a:rPr lang="ko-KR" altLang="en-US" sz="2400" b="1" spc="53" dirty="0" err="1">
                <a:solidFill>
                  <a:srgbClr val="000000"/>
                </a:solidFill>
                <a:latin typeface="윤고딕 Semi-Bold"/>
              </a:rPr>
              <a:t>역량뿐만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 아니라 잠재적 역량까지 발굴할 필요가 있다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직업 추천의 정확성 향상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따라서 종래의 커리어 패스 예측 기술보다 정확성과 다양성이 향상된 새로운 커리어 패스 예측 시스템이 필요하다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9E72BC-B447-AE90-C71A-792FF9532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400" y="2605087"/>
            <a:ext cx="5295900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4">
            <a:extLst>
              <a:ext uri="{FF2B5EF4-FFF2-40B4-BE49-F238E27FC236}">
                <a16:creationId xmlns:a16="http://schemas.microsoft.com/office/drawing/2014/main" id="{382B3C8F-2F26-6DFA-2DBB-AD6BDE625D15}"/>
              </a:ext>
            </a:extLst>
          </p:cNvPr>
          <p:cNvSpPr/>
          <p:nvPr/>
        </p:nvSpPr>
        <p:spPr>
          <a:xfrm flipV="1">
            <a:off x="4495801" y="1333500"/>
            <a:ext cx="12877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044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8801100" cy="7510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800" b="1" spc="157" dirty="0">
                <a:solidFill>
                  <a:srgbClr val="004AAD"/>
                </a:solidFill>
                <a:latin typeface="Gotham Bold"/>
              </a:rPr>
              <a:t>KECO(</a:t>
            </a:r>
            <a:r>
              <a:rPr lang="ko-KR" altLang="en-US" sz="4800" b="1" spc="157" dirty="0">
                <a:solidFill>
                  <a:srgbClr val="004AAD"/>
                </a:solidFill>
                <a:latin typeface="Gotham Bold"/>
              </a:rPr>
              <a:t>한국고용직업분류</a:t>
            </a:r>
            <a:r>
              <a:rPr lang="en-US" altLang="ko-KR" sz="4800" b="1" spc="157" dirty="0">
                <a:solidFill>
                  <a:srgbClr val="004AAD"/>
                </a:solidFill>
                <a:latin typeface="Gotham Bold"/>
              </a:rPr>
              <a:t>)</a:t>
            </a:r>
            <a:r>
              <a:rPr lang="ko-KR" altLang="en-US" sz="4800" b="1" spc="157" dirty="0">
                <a:solidFill>
                  <a:srgbClr val="004AAD"/>
                </a:solidFill>
                <a:latin typeface="Gotham Bold"/>
              </a:rPr>
              <a:t>이란</a:t>
            </a:r>
            <a:r>
              <a:rPr lang="en-US" altLang="ko-KR" sz="4800" b="1" spc="157" dirty="0">
                <a:solidFill>
                  <a:srgbClr val="004AAD"/>
                </a:solidFill>
                <a:latin typeface="Gotham Bold"/>
              </a:rPr>
              <a:t>?</a:t>
            </a:r>
            <a:endParaRPr lang="en-US" sz="48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247900"/>
            <a:ext cx="15582900" cy="21284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 한국고용직업분류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(KECO: Korean Employment Classification of Occupations)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는 우리나라 노동시장의 상황과 수요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현실적 직업구조 등을 반영하여 직무를 체계적으로 분류한 것으로 직업정보를 전달하는 기본 틀이다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.</a:t>
            </a:r>
            <a:endParaRPr lang="ko-KR" altLang="en-US" sz="24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10439400" y="1333500"/>
            <a:ext cx="6934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0F95F47-98A4-E3D5-113C-788318B560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32993"/>
              </p:ext>
            </p:extLst>
          </p:nvPr>
        </p:nvGraphicFramePr>
        <p:xfrm>
          <a:off x="3295650" y="4610100"/>
          <a:ext cx="11049000" cy="51053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00795">
                  <a:extLst>
                    <a:ext uri="{9D8B030D-6E8A-4147-A177-3AD203B41FA5}">
                      <a16:colId xmlns:a16="http://schemas.microsoft.com/office/drawing/2014/main" val="2071464012"/>
                    </a:ext>
                  </a:extLst>
                </a:gridCol>
                <a:gridCol w="1628230">
                  <a:extLst>
                    <a:ext uri="{9D8B030D-6E8A-4147-A177-3AD203B41FA5}">
                      <a16:colId xmlns:a16="http://schemas.microsoft.com/office/drawing/2014/main" val="1345238885"/>
                    </a:ext>
                  </a:extLst>
                </a:gridCol>
                <a:gridCol w="1628230">
                  <a:extLst>
                    <a:ext uri="{9D8B030D-6E8A-4147-A177-3AD203B41FA5}">
                      <a16:colId xmlns:a16="http://schemas.microsoft.com/office/drawing/2014/main" val="3424519810"/>
                    </a:ext>
                  </a:extLst>
                </a:gridCol>
                <a:gridCol w="1691745">
                  <a:extLst>
                    <a:ext uri="{9D8B030D-6E8A-4147-A177-3AD203B41FA5}">
                      <a16:colId xmlns:a16="http://schemas.microsoft.com/office/drawing/2014/main" val="3757902566"/>
                    </a:ext>
                  </a:extLst>
                </a:gridCol>
              </a:tblGrid>
              <a:tr h="4278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대분류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중분류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소분류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세분류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274848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0.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경영ㆍ사무ㆍ금융ㆍ보험직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18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70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1091527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연구직 및 공학 기술직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19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54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729735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교육ㆍ법률ㆍ사회복지</a:t>
                      </a:r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·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경찰ㆍ소방직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 및 군인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12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41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625782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보건의료직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7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20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040585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4.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예술ㆍ디자인ㆍ방송ㆍ스포츠직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8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34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415000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미용ㆍ여행ㆍ숙박ㆍ음식ㆍ경비ㆍ청소직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6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13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49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393199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6.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영업ㆍ판매ㆍ운전ㆍ운송직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35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454692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7. 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건설</a:t>
                      </a:r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·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채굴직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6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24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267760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8.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설치ㆍ정비ㆍ생산직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9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37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110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5573176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9. 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농림어업직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13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204050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10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35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136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450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8196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289C34-C369-8A83-6494-2B2EA444BE95}"/>
              </a:ext>
            </a:extLst>
          </p:cNvPr>
          <p:cNvSpPr txBox="1"/>
          <p:nvPr/>
        </p:nvSpPr>
        <p:spPr>
          <a:xfrm>
            <a:off x="9544050" y="9764630"/>
            <a:ext cx="5010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출처 </a:t>
            </a:r>
            <a:r>
              <a:rPr lang="en-US" altLang="ko-KR" dirty="0"/>
              <a:t>: </a:t>
            </a:r>
            <a:r>
              <a:rPr lang="ko-KR" altLang="en-US" dirty="0"/>
              <a:t>한국고용직업분류 </a:t>
            </a:r>
            <a:r>
              <a:rPr lang="en-US" altLang="ko-KR" dirty="0"/>
              <a:t>2018</a:t>
            </a:r>
            <a:r>
              <a:rPr lang="ko-KR" altLang="en-US" dirty="0"/>
              <a:t>」 해설서 수정판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6808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8648700" cy="7510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800" b="1" spc="157" dirty="0">
                <a:solidFill>
                  <a:srgbClr val="004AAD"/>
                </a:solidFill>
                <a:latin typeface="Gotham Bold"/>
              </a:rPr>
              <a:t>NCS(</a:t>
            </a:r>
            <a:r>
              <a:rPr lang="ko-KR" altLang="en-US" sz="4800" b="1" spc="157" dirty="0">
                <a:solidFill>
                  <a:srgbClr val="004AAD"/>
                </a:solidFill>
                <a:latin typeface="Gotham Bold"/>
              </a:rPr>
              <a:t>국가직무능력표준</a:t>
            </a:r>
            <a:r>
              <a:rPr lang="en-US" altLang="ko-KR" sz="4800" b="1" spc="157" dirty="0">
                <a:solidFill>
                  <a:srgbClr val="004AAD"/>
                </a:solidFill>
                <a:latin typeface="Gotham Bold"/>
              </a:rPr>
              <a:t>)</a:t>
            </a:r>
            <a:r>
              <a:rPr lang="ko-KR" altLang="en-US" sz="4800" b="1" spc="157" dirty="0">
                <a:solidFill>
                  <a:srgbClr val="004AAD"/>
                </a:solidFill>
                <a:latin typeface="Gotham Bold"/>
              </a:rPr>
              <a:t>이란</a:t>
            </a:r>
            <a:r>
              <a:rPr lang="en-US" altLang="ko-KR" sz="4800" b="1" spc="157" dirty="0">
                <a:solidFill>
                  <a:srgbClr val="004AAD"/>
                </a:solidFill>
                <a:latin typeface="Gotham Bold"/>
              </a:rPr>
              <a:t>?</a:t>
            </a:r>
            <a:endParaRPr lang="en-US" sz="48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400300"/>
            <a:ext cx="15582900" cy="13897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산업 현장의 직무를 수행하기 위해 필요한 능력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(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지식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기술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태도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)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을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 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국가적 차원에서 표준화 한 것으로 능력단위 또는 능력단위의 집합을 의미한다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.</a:t>
            </a:r>
            <a:endParaRPr lang="ko-KR" altLang="en-US" sz="24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9829800" y="1333500"/>
            <a:ext cx="7543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026" name="Picture 2" descr="ncs_con01">
            <a:extLst>
              <a:ext uri="{FF2B5EF4-FFF2-40B4-BE49-F238E27FC236}">
                <a16:creationId xmlns:a16="http://schemas.microsoft.com/office/drawing/2014/main" id="{CE638338-A2BD-7C57-FBBF-0FDC6EBE3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4435476"/>
            <a:ext cx="15988338" cy="442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042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5400" b="1" spc="157" dirty="0">
                <a:solidFill>
                  <a:srgbClr val="004AAD"/>
                </a:solidFill>
                <a:latin typeface="Gotham Bold"/>
              </a:rPr>
              <a:t>Open API </a:t>
            </a: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데이터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705100"/>
            <a:ext cx="123825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 err="1">
                <a:solidFill>
                  <a:srgbClr val="000000"/>
                </a:solidFill>
                <a:latin typeface="윤고딕 Semi-Bold"/>
              </a:rPr>
              <a:t>공공데이터포털의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 오픈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API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를 통해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NCS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와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KECO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데이터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사용</a:t>
            </a: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7328222" y="1333500"/>
            <a:ext cx="10045378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769F8AA-77C3-E94D-AFDA-1C158F535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0101" y="4090840"/>
            <a:ext cx="10793331" cy="210531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080C38B-D5FF-B323-852D-26DA91A2F4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101" y="6815497"/>
            <a:ext cx="10793331" cy="2114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999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5400" b="1" spc="157" dirty="0">
                <a:solidFill>
                  <a:srgbClr val="004AAD"/>
                </a:solidFill>
                <a:latin typeface="Gotham Bold"/>
              </a:rPr>
              <a:t>NCS-KECO </a:t>
            </a:r>
            <a:r>
              <a:rPr lang="ko-KR" altLang="en-US" sz="5400" b="1" spc="157" dirty="0" err="1">
                <a:solidFill>
                  <a:srgbClr val="004AAD"/>
                </a:solidFill>
                <a:latin typeface="Gotham Bold"/>
              </a:rPr>
              <a:t>연계표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3247444"/>
            <a:ext cx="8115300" cy="4484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NCS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데이터와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KECO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데이터를 연결할 수 있는 조건을 찾기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국가직무능력표준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(NCS)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사이트의 자료실에 있는 공식 자료 참조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NCS-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한국고용직업분류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(KECO) </a:t>
            </a:r>
            <a:r>
              <a:rPr lang="ko-KR" altLang="en-US" sz="2400" b="1" spc="53" dirty="0" err="1">
                <a:solidFill>
                  <a:srgbClr val="000000"/>
                </a:solidFill>
                <a:latin typeface="윤고딕 Semi-Bold"/>
              </a:rPr>
              <a:t>연계표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('22. 11. 28 NCS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개정고시 기준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) (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작성일 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: 2023.04.10)</a:t>
            </a:r>
            <a:endParaRPr lang="ko-KR" altLang="en-US" sz="24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7848600" y="1333500"/>
            <a:ext cx="95250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808C9AE-F3BD-3AC6-FF16-2DC27E1ADA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7400" y="3226359"/>
            <a:ext cx="7696200" cy="4957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3870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5400" b="1" spc="157" dirty="0">
                <a:solidFill>
                  <a:srgbClr val="004AAD"/>
                </a:solidFill>
                <a:latin typeface="Gotham Bold"/>
              </a:rPr>
              <a:t>NCS-KECO </a:t>
            </a:r>
            <a:r>
              <a:rPr lang="ko-KR" altLang="en-US" sz="5400" b="1" spc="157" dirty="0" err="1">
                <a:solidFill>
                  <a:srgbClr val="004AAD"/>
                </a:solidFill>
                <a:latin typeface="Gotham Bold"/>
              </a:rPr>
              <a:t>연계표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7848600" y="1333500"/>
            <a:ext cx="95250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934473-635C-9EDF-0D59-318B0235E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147" y="2781300"/>
            <a:ext cx="15451706" cy="601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0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1525</TotalTime>
  <Words>511</Words>
  <Application>Microsoft Office PowerPoint</Application>
  <PresentationFormat>사용자 지정</PresentationFormat>
  <Paragraphs>125</Paragraphs>
  <Slides>19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윤고딕 Semi-Bold</vt:lpstr>
      <vt:lpstr>Calibri</vt:lpstr>
      <vt:lpstr>Arial</vt:lpstr>
      <vt:lpstr>Wingdings</vt:lpstr>
      <vt:lpstr>맑은 고딕</vt:lpstr>
      <vt:lpstr>Gotham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cp:lastModifiedBy>kdjun016@naver.com</cp:lastModifiedBy>
  <cp:revision>11</cp:revision>
  <dcterms:created xsi:type="dcterms:W3CDTF">2006-08-16T00:00:00Z</dcterms:created>
  <dcterms:modified xsi:type="dcterms:W3CDTF">2024-05-20T10:03:23Z</dcterms:modified>
  <dc:identifier>DAGAOL206Lc</dc:identifier>
</cp:coreProperties>
</file>

<file path=docProps/thumbnail.jpeg>
</file>